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734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12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71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223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395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98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30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483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46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593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AC6B8-FC08-45CD-9A1C-08EB7DA5DF10}" type="datetimeFigureOut">
              <a:rPr lang="en-GB" smtClean="0"/>
              <a:t>04/09/2022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D754D-3D9B-4C82-8599-C19FAE9FB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1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1971" y="2785241"/>
            <a:ext cx="3292888" cy="461665"/>
          </a:xfrm>
          <a:prstGeom prst="rect">
            <a:avLst/>
          </a:prstGeom>
          <a:ln w="38100" cmpd="dbl">
            <a:prstDash val="solid"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Enrichment at </a:t>
            </a:r>
          </a:p>
          <a:p>
            <a:pPr algn="ctr"/>
            <a:r>
              <a:rPr lang="en-GB" sz="1200" b="1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Waltham-on-the-Wolds CE Primary School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16682" y="3623468"/>
            <a:ext cx="1204176" cy="461665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Whole School</a:t>
            </a:r>
          </a:p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community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78773" y="3771320"/>
            <a:ext cx="1000595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Leadership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9412" y="3629332"/>
            <a:ext cx="764953" cy="276999"/>
          </a:xfrm>
          <a:prstGeom prst="rect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Charity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44365" y="3129406"/>
            <a:ext cx="596638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Clubs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82060" y="2230125"/>
            <a:ext cx="1048685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Enabling 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38772" y="2027829"/>
            <a:ext cx="357791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39566" y="2062010"/>
            <a:ext cx="744114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Awards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01528" y="2230126"/>
            <a:ext cx="760144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The Arts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47999" y="2481544"/>
            <a:ext cx="2201245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Workshops and Local Visits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79643" y="3586654"/>
            <a:ext cx="1816523" cy="461665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Outdoor learning and</a:t>
            </a:r>
          </a:p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Positive play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7420" y="194442"/>
            <a:ext cx="2701201" cy="195438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We offer a variety of workshops, trips and </a:t>
            </a:r>
            <a:r>
              <a:rPr lang="en-GB" sz="1100" dirty="0" err="1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residentials</a:t>
            </a:r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 at Waltham. A few examples of what we offer:</a:t>
            </a:r>
          </a:p>
          <a:p>
            <a:pPr algn="ctr"/>
            <a:endParaRPr lang="en-GB" sz="1100" dirty="0"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100" b="1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Workshops: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Robin Windsor Dance Workshop</a:t>
            </a:r>
          </a:p>
          <a:p>
            <a:pPr algn="ctr"/>
            <a:r>
              <a:rPr lang="en-GB" sz="1100" b="1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Trips: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Places of Worship</a:t>
            </a:r>
          </a:p>
          <a:p>
            <a:pPr algn="ctr"/>
            <a:endParaRPr lang="en-GB" sz="1100" dirty="0"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100" b="1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Residentials: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Y6 (with other Vale Schools)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41916" y="3045616"/>
            <a:ext cx="1765228" cy="276999"/>
          </a:xfrm>
          <a:prstGeom prst="rect">
            <a:avLst/>
          </a:prstGeom>
          <a:ln w="19050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2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Learning Enrichment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14743" y="3460307"/>
            <a:ext cx="2054346" cy="2123658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Knowledge rich curriculum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PE / Dance specialists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Art Specialists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French enriched through online resources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PSHCE / Assemblies / RE – Christian Values, British Values, current affairs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Anti-bullying week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Swimming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Performances – drama / music / dancing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00968" y="4312358"/>
            <a:ext cx="1454158" cy="2123658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EYFS/KS1 outdoor area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Wood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Pond area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Field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Hall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Play leaders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Basketball hoops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Variety of play activities / clubs at lunchtime / playtime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1613" y="4220025"/>
            <a:ext cx="2812655" cy="2677656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British Values assemblies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Collective Worship – Christian values themes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Weekly Celebration assemblies with parents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Concerts / plays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Messy Fiestas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Leavers Services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Church Services (Harvest, Easter, Remembrance)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Assemblies lead by the church clergy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Maypole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Waltham Food Fair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Starlight Night </a:t>
            </a:r>
          </a:p>
          <a:p>
            <a:pPr algn="ctr"/>
            <a:r>
              <a:rPr lang="en-GB" sz="105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Singing at the Nursing Home</a:t>
            </a:r>
          </a:p>
          <a:p>
            <a:pPr algn="ctr"/>
            <a:r>
              <a:rPr lang="en-GB" sz="105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Christmas Pantomime - Theatre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45463" y="4312358"/>
            <a:ext cx="2054346" cy="1123384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House / vice captains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Reading champions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Junior Road Safety Officers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Owl Ministers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Individual Class monitors  </a:t>
            </a:r>
            <a:endParaRPr lang="en-GB" sz="1200" dirty="0"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Play leaders </a:t>
            </a:r>
            <a:endParaRPr lang="en-GB" sz="1050" dirty="0"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70118" y="133178"/>
            <a:ext cx="2206181" cy="178510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RISE Choral Event – Year 4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Albert Hall Nottingham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Art teacher specialists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Dance teacher specialists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Robin Winsor – Dance workshops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Music Performances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Play / concert performances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Christmas Pantomime - Theatre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88778" y="144290"/>
            <a:ext cx="1869451" cy="127727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Merit Award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Hand of Friendship award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Endeavour Award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Christian Values Award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Silver Globe Award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House points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83683" y="93373"/>
            <a:ext cx="4111519" cy="1785104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PE / Dance specialist teachers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PE learning support assistant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Lunchtime / afterschool sports clubs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Termly county sports competitions – tag-rugby, girls/ boys football, netball, Cross-country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Olympic Athlete visit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Robin Windsor Dance workshop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Sports Day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Swimming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Balance Bikes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616102" y="1937634"/>
            <a:ext cx="2206181" cy="127727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ELSA – emotional literacy support assistant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Better Reading Programme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Beat Dyslexia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Precision Teach</a:t>
            </a:r>
          </a:p>
          <a:p>
            <a:pPr algn="ctr"/>
            <a:r>
              <a:rPr lang="en-GB" sz="1100" dirty="0" err="1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Nessy</a:t>
            </a:r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616102" y="3419500"/>
            <a:ext cx="2206181" cy="938719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Multi-Sports (KS2)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Football (KS1)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Cross Country (KS1/2)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Netball (Y5/6)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Cricket (KS2)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41003" y="4725256"/>
            <a:ext cx="2769060" cy="1446550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Children in Need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Red Nose Day / Sports Relief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McMillan Coffee Morning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NSPCC – Pants / Speak out stay safe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Harvest –Food bank donations 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Save the Children – Christmas jumper day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 </a:t>
            </a:r>
          </a:p>
        </p:txBody>
      </p:sp>
      <p:cxnSp>
        <p:nvCxnSpPr>
          <p:cNvPr id="30" name="Straight Connector 29"/>
          <p:cNvCxnSpPr>
            <a:endCxn id="12" idx="2"/>
          </p:cNvCxnSpPr>
          <p:nvPr/>
        </p:nvCxnSpPr>
        <p:spPr>
          <a:xfrm flipH="1" flipV="1">
            <a:off x="4981600" y="2507125"/>
            <a:ext cx="562673" cy="2781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 flipV="1">
            <a:off x="3920027" y="1926108"/>
            <a:ext cx="681501" cy="30401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 flipV="1">
            <a:off x="2948621" y="2048036"/>
            <a:ext cx="746402" cy="407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13" idx="3"/>
          </p:cNvCxnSpPr>
          <p:nvPr/>
        </p:nvCxnSpPr>
        <p:spPr>
          <a:xfrm flipH="1" flipV="1">
            <a:off x="4049244" y="2620044"/>
            <a:ext cx="460571" cy="270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endCxn id="18" idx="3"/>
          </p:cNvCxnSpPr>
          <p:nvPr/>
        </p:nvCxnSpPr>
        <p:spPr>
          <a:xfrm flipH="1">
            <a:off x="3007144" y="3091264"/>
            <a:ext cx="1503584" cy="928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 flipV="1">
            <a:off x="6168415" y="2368624"/>
            <a:ext cx="235415" cy="41661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endCxn id="10" idx="2"/>
          </p:cNvCxnSpPr>
          <p:nvPr/>
        </p:nvCxnSpPr>
        <p:spPr>
          <a:xfrm flipV="1">
            <a:off x="7158229" y="2304828"/>
            <a:ext cx="259439" cy="5087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7779412" y="2507124"/>
            <a:ext cx="573304" cy="3212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8" idx="1"/>
          </p:cNvCxnSpPr>
          <p:nvPr/>
        </p:nvCxnSpPr>
        <p:spPr>
          <a:xfrm flipH="1" flipV="1">
            <a:off x="7827015" y="2923870"/>
            <a:ext cx="717350" cy="3440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 flipV="1">
            <a:off x="7279368" y="3229466"/>
            <a:ext cx="746402" cy="407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6" idx="0"/>
          </p:cNvCxnSpPr>
          <p:nvPr/>
        </p:nvCxnSpPr>
        <p:spPr>
          <a:xfrm flipH="1" flipV="1">
            <a:off x="6550942" y="3248378"/>
            <a:ext cx="228129" cy="52294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 flipV="1">
            <a:off x="5268672" y="3270578"/>
            <a:ext cx="75206" cy="3528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3667787" y="3270578"/>
            <a:ext cx="985498" cy="312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 flipV="1">
            <a:off x="5850303" y="1418508"/>
            <a:ext cx="211004" cy="6295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7551234" y="1708546"/>
            <a:ext cx="101335" cy="3238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9233150" y="2125946"/>
            <a:ext cx="382952" cy="1983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 flipV="1">
            <a:off x="9139073" y="3403219"/>
            <a:ext cx="477030" cy="3326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 flipV="1">
            <a:off x="8544365" y="3786333"/>
            <a:ext cx="1386713" cy="93892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 flipV="1">
            <a:off x="7278766" y="3886361"/>
            <a:ext cx="746402" cy="407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 flipV="1">
            <a:off x="5812699" y="3850664"/>
            <a:ext cx="293415" cy="3689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2995395" y="4052126"/>
            <a:ext cx="209034" cy="2568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>
            <a:off x="740643" y="3325219"/>
            <a:ext cx="479424" cy="1218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5322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7A8BCEDAB13C4BAFF7C4A2DA3E6A59" ma:contentTypeVersion="4" ma:contentTypeDescription="Create a new document." ma:contentTypeScope="" ma:versionID="5788070ba3a7a0e7d60fab78e2a0be81">
  <xsd:schema xmlns:xsd="http://www.w3.org/2001/XMLSchema" xmlns:xs="http://www.w3.org/2001/XMLSchema" xmlns:p="http://schemas.microsoft.com/office/2006/metadata/properties" xmlns:ns2="8e640998-a7c1-4703-95c1-e8e8640abb1c" targetNamespace="http://schemas.microsoft.com/office/2006/metadata/properties" ma:root="true" ma:fieldsID="0c86ab063f5ddbf2d762fb10f4beb774" ns2:_="">
    <xsd:import namespace="8e640998-a7c1-4703-95c1-e8e8640abb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640998-a7c1-4703-95c1-e8e8640ab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BBAE88-8489-4F5A-9B30-A41AF26F07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43BBB5-07DF-423B-A24A-6E8CC50C7F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640998-a7c1-4703-95c1-e8e8640abb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EAB22A-4908-423A-81F3-014815AB4C8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1912</TotalTime>
  <Words>356</Words>
  <Application>Microsoft Office PowerPoint</Application>
  <PresentationFormat>Widescreen</PresentationFormat>
  <Paragraphs>100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Geeson</dc:creator>
  <cp:lastModifiedBy>J Hopkins</cp:lastModifiedBy>
  <cp:revision>9</cp:revision>
  <dcterms:created xsi:type="dcterms:W3CDTF">2022-07-28T12:03:19Z</dcterms:created>
  <dcterms:modified xsi:type="dcterms:W3CDTF">2022-09-04T12:13:43Z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0x010100697A8BCEDAB13C4BAFF7C4A2DA3E6A59</vt:lpwstr>
  </property>
</Properties>
</file>